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6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stopadik2 listopadik2" userId="246a07a19344c36e" providerId="LiveId" clId="{50960591-F6E7-41A2-8299-00CEC2C7E99A}"/>
    <pc:docChg chg="undo custSel addSld delSld modSld">
      <pc:chgData name="listopadik2 listopadik2" userId="246a07a19344c36e" providerId="LiveId" clId="{50960591-F6E7-41A2-8299-00CEC2C7E99A}" dt="2022-02-27T17:27:10.725" v="547" actId="478"/>
      <pc:docMkLst>
        <pc:docMk/>
      </pc:docMkLst>
      <pc:sldChg chg="addSp delSp modSp new mod">
        <pc:chgData name="listopadik2 listopadik2" userId="246a07a19344c36e" providerId="LiveId" clId="{50960591-F6E7-41A2-8299-00CEC2C7E99A}" dt="2022-02-26T17:17:42.006" v="178"/>
        <pc:sldMkLst>
          <pc:docMk/>
          <pc:sldMk cId="408788757" sldId="256"/>
        </pc:sldMkLst>
        <pc:spChg chg="del">
          <ac:chgData name="listopadik2 listopadik2" userId="246a07a19344c36e" providerId="LiveId" clId="{50960591-F6E7-41A2-8299-00CEC2C7E99A}" dt="2022-02-26T17:01:59.848" v="1" actId="478"/>
          <ac:spMkLst>
            <pc:docMk/>
            <pc:sldMk cId="408788757" sldId="256"/>
            <ac:spMk id="2" creationId="{A1C35FEF-B3C4-4F5F-964B-3719370674A9}"/>
          </ac:spMkLst>
        </pc:spChg>
        <pc:spChg chg="del">
          <ac:chgData name="listopadik2 listopadik2" userId="246a07a19344c36e" providerId="LiveId" clId="{50960591-F6E7-41A2-8299-00CEC2C7E99A}" dt="2022-02-26T17:02:02.931" v="2" actId="478"/>
          <ac:spMkLst>
            <pc:docMk/>
            <pc:sldMk cId="408788757" sldId="256"/>
            <ac:spMk id="3" creationId="{18821801-85FF-44F0-A30B-819D81DC1265}"/>
          </ac:spMkLst>
        </pc:spChg>
        <pc:spChg chg="add mod">
          <ac:chgData name="listopadik2 listopadik2" userId="246a07a19344c36e" providerId="LiveId" clId="{50960591-F6E7-41A2-8299-00CEC2C7E99A}" dt="2022-02-26T17:05:35.347" v="55" actId="1076"/>
          <ac:spMkLst>
            <pc:docMk/>
            <pc:sldMk cId="408788757" sldId="256"/>
            <ac:spMk id="4" creationId="{ADF8BE6D-913A-4623-8E86-8874645C57F0}"/>
          </ac:spMkLst>
        </pc:spChg>
        <pc:spChg chg="add mod">
          <ac:chgData name="listopadik2 listopadik2" userId="246a07a19344c36e" providerId="LiveId" clId="{50960591-F6E7-41A2-8299-00CEC2C7E99A}" dt="2022-02-26T17:07:31.642" v="106" actId="1076"/>
          <ac:spMkLst>
            <pc:docMk/>
            <pc:sldMk cId="408788757" sldId="256"/>
            <ac:spMk id="21" creationId="{3A735DA0-8FC4-4C79-947B-562336E64B0F}"/>
          </ac:spMkLst>
        </pc:spChg>
        <pc:spChg chg="add mod">
          <ac:chgData name="listopadik2 listopadik2" userId="246a07a19344c36e" providerId="LiveId" clId="{50960591-F6E7-41A2-8299-00CEC2C7E99A}" dt="2022-02-26T17:08:00.697" v="115" actId="1076"/>
          <ac:spMkLst>
            <pc:docMk/>
            <pc:sldMk cId="408788757" sldId="256"/>
            <ac:spMk id="22" creationId="{0B8CC68A-CBB2-44CF-9484-1AB60A3BF229}"/>
          </ac:spMkLst>
        </pc:spChg>
        <pc:spChg chg="add mod">
          <ac:chgData name="listopadik2 listopadik2" userId="246a07a19344c36e" providerId="LiveId" clId="{50960591-F6E7-41A2-8299-00CEC2C7E99A}" dt="2022-02-26T17:08:25.946" v="120" actId="1076"/>
          <ac:spMkLst>
            <pc:docMk/>
            <pc:sldMk cId="408788757" sldId="256"/>
            <ac:spMk id="23" creationId="{AC224AD9-70F1-4A90-B13B-C0FA8C799C96}"/>
          </ac:spMkLst>
        </pc:spChg>
        <pc:spChg chg="add mod">
          <ac:chgData name="listopadik2 listopadik2" userId="246a07a19344c36e" providerId="LiveId" clId="{50960591-F6E7-41A2-8299-00CEC2C7E99A}" dt="2022-02-26T17:09:02.027" v="125" actId="1076"/>
          <ac:spMkLst>
            <pc:docMk/>
            <pc:sldMk cId="408788757" sldId="256"/>
            <ac:spMk id="24" creationId="{45B12F0E-F439-40B8-9687-95287BADF5EE}"/>
          </ac:spMkLst>
        </pc:spChg>
        <pc:spChg chg="add mod">
          <ac:chgData name="listopadik2 listopadik2" userId="246a07a19344c36e" providerId="LiveId" clId="{50960591-F6E7-41A2-8299-00CEC2C7E99A}" dt="2022-02-26T17:09:22.339" v="130" actId="1076"/>
          <ac:spMkLst>
            <pc:docMk/>
            <pc:sldMk cId="408788757" sldId="256"/>
            <ac:spMk id="25" creationId="{F7140FC3-96D6-4DD5-A533-1076CB4C49C4}"/>
          </ac:spMkLst>
        </pc:spChg>
        <pc:spChg chg="add mod">
          <ac:chgData name="listopadik2 listopadik2" userId="246a07a19344c36e" providerId="LiveId" clId="{50960591-F6E7-41A2-8299-00CEC2C7E99A}" dt="2022-02-26T17:09:44.169" v="135" actId="1076"/>
          <ac:spMkLst>
            <pc:docMk/>
            <pc:sldMk cId="408788757" sldId="256"/>
            <ac:spMk id="26" creationId="{42B9E2DA-D381-498F-AD40-29C2124A7F57}"/>
          </ac:spMkLst>
        </pc:spChg>
        <pc:picChg chg="add del mod">
          <ac:chgData name="listopadik2 listopadik2" userId="246a07a19344c36e" providerId="LiveId" clId="{50960591-F6E7-41A2-8299-00CEC2C7E99A}" dt="2022-02-26T17:05:53.829" v="64" actId="478"/>
          <ac:picMkLst>
            <pc:docMk/>
            <pc:sldMk cId="408788757" sldId="256"/>
            <ac:picMk id="5" creationId="{0150C913-3F3C-491C-801A-BBFAEB823A03}"/>
          </ac:picMkLst>
        </pc:picChg>
        <pc:picChg chg="add del mod">
          <ac:chgData name="listopadik2 listopadik2" userId="246a07a19344c36e" providerId="LiveId" clId="{50960591-F6E7-41A2-8299-00CEC2C7E99A}" dt="2022-02-26T17:05:51.621" v="63" actId="478"/>
          <ac:picMkLst>
            <pc:docMk/>
            <pc:sldMk cId="408788757" sldId="256"/>
            <ac:picMk id="6" creationId="{50C4A151-B5A0-415C-8F01-500ACEAA6DA5}"/>
          </ac:picMkLst>
        </pc:picChg>
        <pc:picChg chg="add del mod">
          <ac:chgData name="listopadik2 listopadik2" userId="246a07a19344c36e" providerId="LiveId" clId="{50960591-F6E7-41A2-8299-00CEC2C7E99A}" dt="2022-02-26T17:05:50.961" v="62" actId="478"/>
          <ac:picMkLst>
            <pc:docMk/>
            <pc:sldMk cId="408788757" sldId="256"/>
            <ac:picMk id="7" creationId="{F9054E78-A41F-48B0-BD4A-74C050296D30}"/>
          </ac:picMkLst>
        </pc:picChg>
        <pc:picChg chg="add del mod">
          <ac:chgData name="listopadik2 listopadik2" userId="246a07a19344c36e" providerId="LiveId" clId="{50960591-F6E7-41A2-8299-00CEC2C7E99A}" dt="2022-02-26T17:05:50.315" v="61" actId="478"/>
          <ac:picMkLst>
            <pc:docMk/>
            <pc:sldMk cId="408788757" sldId="256"/>
            <ac:picMk id="8" creationId="{E6A82454-FEC5-46D6-9D70-F698CA8FD709}"/>
          </ac:picMkLst>
        </pc:picChg>
        <pc:picChg chg="add del mod">
          <ac:chgData name="listopadik2 listopadik2" userId="246a07a19344c36e" providerId="LiveId" clId="{50960591-F6E7-41A2-8299-00CEC2C7E99A}" dt="2022-02-26T17:05:49.269" v="60" actId="478"/>
          <ac:picMkLst>
            <pc:docMk/>
            <pc:sldMk cId="408788757" sldId="256"/>
            <ac:picMk id="9" creationId="{E5774F96-840D-45A2-A46B-1D994AA7705C}"/>
          </ac:picMkLst>
        </pc:picChg>
        <pc:picChg chg="add del mod">
          <ac:chgData name="listopadik2 listopadik2" userId="246a07a19344c36e" providerId="LiveId" clId="{50960591-F6E7-41A2-8299-00CEC2C7E99A}" dt="2022-02-26T17:05:47.256" v="58" actId="478"/>
          <ac:picMkLst>
            <pc:docMk/>
            <pc:sldMk cId="408788757" sldId="256"/>
            <ac:picMk id="10" creationId="{549416D6-D0F4-4C1E-B662-E25AE093B361}"/>
          </ac:picMkLst>
        </pc:picChg>
        <pc:picChg chg="add del mod">
          <ac:chgData name="listopadik2 listopadik2" userId="246a07a19344c36e" providerId="LiveId" clId="{50960591-F6E7-41A2-8299-00CEC2C7E99A}" dt="2022-02-26T17:05:46.044" v="57" actId="478"/>
          <ac:picMkLst>
            <pc:docMk/>
            <pc:sldMk cId="408788757" sldId="256"/>
            <ac:picMk id="11" creationId="{F87FF117-BE04-4CEB-82C1-0D5063642E23}"/>
          </ac:picMkLst>
        </pc:picChg>
        <pc:picChg chg="add del mod">
          <ac:chgData name="listopadik2 listopadik2" userId="246a07a19344c36e" providerId="LiveId" clId="{50960591-F6E7-41A2-8299-00CEC2C7E99A}" dt="2022-02-26T17:05:48.411" v="59" actId="478"/>
          <ac:picMkLst>
            <pc:docMk/>
            <pc:sldMk cId="408788757" sldId="256"/>
            <ac:picMk id="12" creationId="{E423A079-3BC4-4278-9F97-DD1865A12225}"/>
          </ac:picMkLst>
        </pc:picChg>
        <pc:picChg chg="add mod">
          <ac:chgData name="listopadik2 listopadik2" userId="246a07a19344c36e" providerId="LiveId" clId="{50960591-F6E7-41A2-8299-00CEC2C7E99A}" dt="2022-02-26T17:05:58.194" v="66" actId="1076"/>
          <ac:picMkLst>
            <pc:docMk/>
            <pc:sldMk cId="408788757" sldId="256"/>
            <ac:picMk id="13" creationId="{25D4EAAD-714A-48E2-ACBF-3A78F607979C}"/>
          </ac:picMkLst>
        </pc:picChg>
        <pc:picChg chg="add mod">
          <ac:chgData name="listopadik2 listopadik2" userId="246a07a19344c36e" providerId="LiveId" clId="{50960591-F6E7-41A2-8299-00CEC2C7E99A}" dt="2022-02-26T17:07:02.490" v="99" actId="1035"/>
          <ac:picMkLst>
            <pc:docMk/>
            <pc:sldMk cId="408788757" sldId="256"/>
            <ac:picMk id="14" creationId="{23C24270-067F-4A7D-996E-0E97809D61E5}"/>
          </ac:picMkLst>
        </pc:picChg>
        <pc:picChg chg="add mod">
          <ac:chgData name="listopadik2 listopadik2" userId="246a07a19344c36e" providerId="LiveId" clId="{50960591-F6E7-41A2-8299-00CEC2C7E99A}" dt="2022-02-26T17:06:39.570" v="92" actId="1076"/>
          <ac:picMkLst>
            <pc:docMk/>
            <pc:sldMk cId="408788757" sldId="256"/>
            <ac:picMk id="15" creationId="{C63244CA-7044-4863-8F89-3A506A968AC1}"/>
          </ac:picMkLst>
        </pc:picChg>
        <pc:picChg chg="add mod">
          <ac:chgData name="listopadik2 listopadik2" userId="246a07a19344c36e" providerId="LiveId" clId="{50960591-F6E7-41A2-8299-00CEC2C7E99A}" dt="2022-02-26T17:06:52.551" v="97" actId="1035"/>
          <ac:picMkLst>
            <pc:docMk/>
            <pc:sldMk cId="408788757" sldId="256"/>
            <ac:picMk id="16" creationId="{5ADA40AD-D7D8-4341-8717-C97689F909C4}"/>
          </ac:picMkLst>
        </pc:picChg>
        <pc:picChg chg="add mod">
          <ac:chgData name="listopadik2 listopadik2" userId="246a07a19344c36e" providerId="LiveId" clId="{50960591-F6E7-41A2-8299-00CEC2C7E99A}" dt="2022-02-26T17:06:32.914" v="90" actId="1035"/>
          <ac:picMkLst>
            <pc:docMk/>
            <pc:sldMk cId="408788757" sldId="256"/>
            <ac:picMk id="17" creationId="{AAF6EB95-2B19-46BA-B4C8-3CB41AE7674D}"/>
          </ac:picMkLst>
        </pc:picChg>
        <pc:picChg chg="add mod">
          <ac:chgData name="listopadik2 listopadik2" userId="246a07a19344c36e" providerId="LiveId" clId="{50960591-F6E7-41A2-8299-00CEC2C7E99A}" dt="2022-02-26T17:06:27.252" v="85" actId="1035"/>
          <ac:picMkLst>
            <pc:docMk/>
            <pc:sldMk cId="408788757" sldId="256"/>
            <ac:picMk id="18" creationId="{3EFE0715-948C-495E-9985-03339E9195EF}"/>
          </ac:picMkLst>
        </pc:picChg>
        <pc:picChg chg="add mod">
          <ac:chgData name="listopadik2 listopadik2" userId="246a07a19344c36e" providerId="LiveId" clId="{50960591-F6E7-41A2-8299-00CEC2C7E99A}" dt="2022-02-26T17:06:57.583" v="98" actId="1038"/>
          <ac:picMkLst>
            <pc:docMk/>
            <pc:sldMk cId="408788757" sldId="256"/>
            <ac:picMk id="19" creationId="{9BB6522D-B1AA-4C03-B740-8AB56F6EDEB8}"/>
          </ac:picMkLst>
        </pc:picChg>
        <pc:picChg chg="add mod">
          <ac:chgData name="listopadik2 listopadik2" userId="246a07a19344c36e" providerId="LiveId" clId="{50960591-F6E7-41A2-8299-00CEC2C7E99A}" dt="2022-02-26T17:06:23.477" v="83" actId="1035"/>
          <ac:picMkLst>
            <pc:docMk/>
            <pc:sldMk cId="408788757" sldId="256"/>
            <ac:picMk id="20" creationId="{39BB0ABF-3482-45C7-98F1-F8857E61DE5C}"/>
          </ac:picMkLst>
        </pc:picChg>
        <pc:picChg chg="add mod">
          <ac:chgData name="listopadik2 listopadik2" userId="246a07a19344c36e" providerId="LiveId" clId="{50960591-F6E7-41A2-8299-00CEC2C7E99A}" dt="2022-02-26T17:14:29.666" v="143" actId="14100"/>
          <ac:picMkLst>
            <pc:docMk/>
            <pc:sldMk cId="408788757" sldId="256"/>
            <ac:picMk id="28" creationId="{4FE5E36F-3621-4AC2-86B8-4186BD7A33B9}"/>
          </ac:picMkLst>
        </pc:picChg>
        <pc:picChg chg="add del mod">
          <ac:chgData name="listopadik2 listopadik2" userId="246a07a19344c36e" providerId="LiveId" clId="{50960591-F6E7-41A2-8299-00CEC2C7E99A}" dt="2022-02-26T17:14:41.618" v="145" actId="478"/>
          <ac:picMkLst>
            <pc:docMk/>
            <pc:sldMk cId="408788757" sldId="256"/>
            <ac:picMk id="30" creationId="{70D12450-5F9E-4603-A199-BABA9B7E5656}"/>
          </ac:picMkLst>
        </pc:picChg>
        <pc:picChg chg="add del mod">
          <ac:chgData name="listopadik2 listopadik2" userId="246a07a19344c36e" providerId="LiveId" clId="{50960591-F6E7-41A2-8299-00CEC2C7E99A}" dt="2022-02-26T17:14:56.137" v="147" actId="478"/>
          <ac:picMkLst>
            <pc:docMk/>
            <pc:sldMk cId="408788757" sldId="256"/>
            <ac:picMk id="32" creationId="{2800212C-64B8-4FC2-A036-C845C38B39EF}"/>
          </ac:picMkLst>
        </pc:picChg>
        <pc:picChg chg="add del mod">
          <ac:chgData name="listopadik2 listopadik2" userId="246a07a19344c36e" providerId="LiveId" clId="{50960591-F6E7-41A2-8299-00CEC2C7E99A}" dt="2022-02-26T17:15:12.299" v="149" actId="478"/>
          <ac:picMkLst>
            <pc:docMk/>
            <pc:sldMk cId="408788757" sldId="256"/>
            <ac:picMk id="34" creationId="{F64A28D3-54A9-4BBE-A760-0113AC4A1D7E}"/>
          </ac:picMkLst>
        </pc:picChg>
        <pc:picChg chg="add mod">
          <ac:chgData name="listopadik2 listopadik2" userId="246a07a19344c36e" providerId="LiveId" clId="{50960591-F6E7-41A2-8299-00CEC2C7E99A}" dt="2022-02-26T17:15:40.218" v="156" actId="1076"/>
          <ac:picMkLst>
            <pc:docMk/>
            <pc:sldMk cId="408788757" sldId="256"/>
            <ac:picMk id="36" creationId="{E98D7656-B64F-44C5-9182-F24CE505CC7E}"/>
          </ac:picMkLst>
        </pc:picChg>
        <pc:picChg chg="add del mod">
          <ac:chgData name="listopadik2 listopadik2" userId="246a07a19344c36e" providerId="LiveId" clId="{50960591-F6E7-41A2-8299-00CEC2C7E99A}" dt="2022-02-26T17:16:03.905" v="158" actId="478"/>
          <ac:picMkLst>
            <pc:docMk/>
            <pc:sldMk cId="408788757" sldId="256"/>
            <ac:picMk id="38" creationId="{C8FF297F-404A-4195-BA7B-87DA4818698A}"/>
          </ac:picMkLst>
        </pc:picChg>
        <pc:picChg chg="add del mod">
          <ac:chgData name="listopadik2 listopadik2" userId="246a07a19344c36e" providerId="LiveId" clId="{50960591-F6E7-41A2-8299-00CEC2C7E99A}" dt="2022-02-26T17:16:16.273" v="160" actId="478"/>
          <ac:picMkLst>
            <pc:docMk/>
            <pc:sldMk cId="408788757" sldId="256"/>
            <ac:picMk id="40" creationId="{C4EA83E5-0620-4330-ABF7-F287A53BBC1F}"/>
          </ac:picMkLst>
        </pc:picChg>
        <pc:picChg chg="add mod">
          <ac:chgData name="listopadik2 listopadik2" userId="246a07a19344c36e" providerId="LiveId" clId="{50960591-F6E7-41A2-8299-00CEC2C7E99A}" dt="2022-02-26T17:17:04.953" v="169" actId="1076"/>
          <ac:picMkLst>
            <pc:docMk/>
            <pc:sldMk cId="408788757" sldId="256"/>
            <ac:picMk id="42" creationId="{33E25BBD-09BA-46FE-A724-29DBDB82AFA5}"/>
          </ac:picMkLst>
        </pc:picChg>
        <pc:picChg chg="add mod">
          <ac:chgData name="listopadik2 listopadik2" userId="246a07a19344c36e" providerId="LiveId" clId="{50960591-F6E7-41A2-8299-00CEC2C7E99A}" dt="2022-02-26T17:17:42.006" v="178"/>
          <ac:picMkLst>
            <pc:docMk/>
            <pc:sldMk cId="408788757" sldId="256"/>
            <ac:picMk id="44" creationId="{21579DFD-2A01-40B6-881F-6F5C3AD8C81E}"/>
          </ac:picMkLst>
        </pc:picChg>
      </pc:sldChg>
      <pc:sldChg chg="addSp delSp modSp new mod modAnim">
        <pc:chgData name="listopadik2 listopadik2" userId="246a07a19344c36e" providerId="LiveId" clId="{50960591-F6E7-41A2-8299-00CEC2C7E99A}" dt="2022-02-26T17:23:51.237" v="222"/>
        <pc:sldMkLst>
          <pc:docMk/>
          <pc:sldMk cId="3092867580" sldId="257"/>
        </pc:sldMkLst>
        <pc:spChg chg="del">
          <ac:chgData name="listopadik2 listopadik2" userId="246a07a19344c36e" providerId="LiveId" clId="{50960591-F6E7-41A2-8299-00CEC2C7E99A}" dt="2022-02-26T17:17:58.577" v="180" actId="478"/>
          <ac:spMkLst>
            <pc:docMk/>
            <pc:sldMk cId="3092867580" sldId="257"/>
            <ac:spMk id="2" creationId="{F42A8D86-7DEC-4F20-86F9-6D669775BE44}"/>
          </ac:spMkLst>
        </pc:spChg>
        <pc:spChg chg="del">
          <ac:chgData name="listopadik2 listopadik2" userId="246a07a19344c36e" providerId="LiveId" clId="{50960591-F6E7-41A2-8299-00CEC2C7E99A}" dt="2022-02-26T17:18:01.100" v="181" actId="478"/>
          <ac:spMkLst>
            <pc:docMk/>
            <pc:sldMk cId="3092867580" sldId="257"/>
            <ac:spMk id="3" creationId="{93390CD5-4A2F-46F1-AFA4-7076CFA1159E}"/>
          </ac:spMkLst>
        </pc:spChg>
        <pc:spChg chg="add mod">
          <ac:chgData name="listopadik2 listopadik2" userId="246a07a19344c36e" providerId="LiveId" clId="{50960591-F6E7-41A2-8299-00CEC2C7E99A}" dt="2022-02-26T17:18:30.890" v="185" actId="1076"/>
          <ac:spMkLst>
            <pc:docMk/>
            <pc:sldMk cId="3092867580" sldId="257"/>
            <ac:spMk id="4" creationId="{694139A0-4B0F-4B96-A113-B632BD97A07E}"/>
          </ac:spMkLst>
        </pc:spChg>
        <pc:spChg chg="add mod">
          <ac:chgData name="listopadik2 listopadik2" userId="246a07a19344c36e" providerId="LiveId" clId="{50960591-F6E7-41A2-8299-00CEC2C7E99A}" dt="2022-02-26T17:22:11.219" v="214" actId="14100"/>
          <ac:spMkLst>
            <pc:docMk/>
            <pc:sldMk cId="3092867580" sldId="257"/>
            <ac:spMk id="10" creationId="{D0FFA995-B7D6-4352-87AF-852C7D622EDA}"/>
          </ac:spMkLst>
        </pc:spChg>
        <pc:picChg chg="add del mod">
          <ac:chgData name="listopadik2 listopadik2" userId="246a07a19344c36e" providerId="LiveId" clId="{50960591-F6E7-41A2-8299-00CEC2C7E99A}" dt="2022-02-26T17:21:39.916" v="209" actId="478"/>
          <ac:picMkLst>
            <pc:docMk/>
            <pc:sldMk cId="3092867580" sldId="257"/>
            <ac:picMk id="5" creationId="{71A66DD0-7293-4B9C-9BFF-030B3098151E}"/>
          </ac:picMkLst>
        </pc:picChg>
        <pc:picChg chg="add mod">
          <ac:chgData name="listopadik2 listopadik2" userId="246a07a19344c36e" providerId="LiveId" clId="{50960591-F6E7-41A2-8299-00CEC2C7E99A}" dt="2022-02-26T17:20:07.043" v="194"/>
          <ac:picMkLst>
            <pc:docMk/>
            <pc:sldMk cId="3092867580" sldId="257"/>
            <ac:picMk id="7" creationId="{CF004344-C4B3-4F9B-8EF3-DF444DC0857E}"/>
          </ac:picMkLst>
        </pc:picChg>
        <pc:picChg chg="add mod">
          <ac:chgData name="listopadik2 listopadik2" userId="246a07a19344c36e" providerId="LiveId" clId="{50960591-F6E7-41A2-8299-00CEC2C7E99A}" dt="2022-02-26T17:20:33.186" v="205" actId="1076"/>
          <ac:picMkLst>
            <pc:docMk/>
            <pc:sldMk cId="3092867580" sldId="257"/>
            <ac:picMk id="9" creationId="{E5CCF051-1C58-44A3-AFE1-F5738A220E64}"/>
          </ac:picMkLst>
        </pc:picChg>
      </pc:sldChg>
      <pc:sldChg chg="addSp delSp modSp new mod modAnim">
        <pc:chgData name="listopadik2 listopadik2" userId="246a07a19344c36e" providerId="LiveId" clId="{50960591-F6E7-41A2-8299-00CEC2C7E99A}" dt="2022-02-26T17:42:31.845" v="334"/>
        <pc:sldMkLst>
          <pc:docMk/>
          <pc:sldMk cId="2721310227" sldId="258"/>
        </pc:sldMkLst>
        <pc:spChg chg="del">
          <ac:chgData name="listopadik2 listopadik2" userId="246a07a19344c36e" providerId="LiveId" clId="{50960591-F6E7-41A2-8299-00CEC2C7E99A}" dt="2022-02-26T17:24:30.675" v="224" actId="478"/>
          <ac:spMkLst>
            <pc:docMk/>
            <pc:sldMk cId="2721310227" sldId="258"/>
            <ac:spMk id="2" creationId="{01A7B265-53C5-499D-89B2-F97DF408D390}"/>
          </ac:spMkLst>
        </pc:spChg>
        <pc:spChg chg="del">
          <ac:chgData name="listopadik2 listopadik2" userId="246a07a19344c36e" providerId="LiveId" clId="{50960591-F6E7-41A2-8299-00CEC2C7E99A}" dt="2022-02-26T17:24:33.641" v="225" actId="478"/>
          <ac:spMkLst>
            <pc:docMk/>
            <pc:sldMk cId="2721310227" sldId="258"/>
            <ac:spMk id="3" creationId="{9A81D808-2ECB-4689-BA58-F3D17888F809}"/>
          </ac:spMkLst>
        </pc:spChg>
        <pc:spChg chg="add mod">
          <ac:chgData name="listopadik2 listopadik2" userId="246a07a19344c36e" providerId="LiveId" clId="{50960591-F6E7-41A2-8299-00CEC2C7E99A}" dt="2022-02-26T17:32:40.010" v="251" actId="255"/>
          <ac:spMkLst>
            <pc:docMk/>
            <pc:sldMk cId="2721310227" sldId="258"/>
            <ac:spMk id="4" creationId="{05FD9A67-6EDD-47D8-8403-0EC4CE2439A6}"/>
          </ac:spMkLst>
        </pc:spChg>
        <pc:spChg chg="add del">
          <ac:chgData name="listopadik2 listopadik2" userId="246a07a19344c36e" providerId="LiveId" clId="{50960591-F6E7-41A2-8299-00CEC2C7E99A}" dt="2022-02-26T17:33:08.568" v="253" actId="22"/>
          <ac:spMkLst>
            <pc:docMk/>
            <pc:sldMk cId="2721310227" sldId="258"/>
            <ac:spMk id="12" creationId="{BF609740-A42C-426A-9D95-FF2BFC008BB7}"/>
          </ac:spMkLst>
        </pc:spChg>
        <pc:spChg chg="add mod">
          <ac:chgData name="listopadik2 listopadik2" userId="246a07a19344c36e" providerId="LiveId" clId="{50960591-F6E7-41A2-8299-00CEC2C7E99A}" dt="2022-02-26T17:33:32.153" v="260" actId="1076"/>
          <ac:spMkLst>
            <pc:docMk/>
            <pc:sldMk cId="2721310227" sldId="258"/>
            <ac:spMk id="13" creationId="{8D4FEE76-09E8-4995-BE90-1E27BDFA95BB}"/>
          </ac:spMkLst>
        </pc:spChg>
        <pc:spChg chg="add mod">
          <ac:chgData name="listopadik2 listopadik2" userId="246a07a19344c36e" providerId="LiveId" clId="{50960591-F6E7-41A2-8299-00CEC2C7E99A}" dt="2022-02-26T17:34:07.282" v="269" actId="14100"/>
          <ac:spMkLst>
            <pc:docMk/>
            <pc:sldMk cId="2721310227" sldId="258"/>
            <ac:spMk id="14" creationId="{DBD4E87E-5C7D-442A-AD5D-BB2F7BED2A8E}"/>
          </ac:spMkLst>
        </pc:spChg>
        <pc:spChg chg="add mod">
          <ac:chgData name="listopadik2 listopadik2" userId="246a07a19344c36e" providerId="LiveId" clId="{50960591-F6E7-41A2-8299-00CEC2C7E99A}" dt="2022-02-26T17:34:34.546" v="276" actId="1076"/>
          <ac:spMkLst>
            <pc:docMk/>
            <pc:sldMk cId="2721310227" sldId="258"/>
            <ac:spMk id="15" creationId="{CF134DBF-39F8-4E34-92FF-5AF566C09032}"/>
          </ac:spMkLst>
        </pc:spChg>
        <pc:spChg chg="add mod">
          <ac:chgData name="listopadik2 listopadik2" userId="246a07a19344c36e" providerId="LiveId" clId="{50960591-F6E7-41A2-8299-00CEC2C7E99A}" dt="2022-02-26T17:35:01.281" v="283" actId="1076"/>
          <ac:spMkLst>
            <pc:docMk/>
            <pc:sldMk cId="2721310227" sldId="258"/>
            <ac:spMk id="16" creationId="{0D9A6298-07C0-4500-81D0-78BB0B85B80B}"/>
          </ac:spMkLst>
        </pc:spChg>
        <pc:spChg chg="add mod">
          <ac:chgData name="listopadik2 listopadik2" userId="246a07a19344c36e" providerId="LiveId" clId="{50960591-F6E7-41A2-8299-00CEC2C7E99A}" dt="2022-02-26T17:35:28.593" v="290" actId="1076"/>
          <ac:spMkLst>
            <pc:docMk/>
            <pc:sldMk cId="2721310227" sldId="258"/>
            <ac:spMk id="17" creationId="{588A3418-330B-4E78-AB98-38E96EC022F7}"/>
          </ac:spMkLst>
        </pc:spChg>
        <pc:spChg chg="add mod">
          <ac:chgData name="listopadik2 listopadik2" userId="246a07a19344c36e" providerId="LiveId" clId="{50960591-F6E7-41A2-8299-00CEC2C7E99A}" dt="2022-02-26T17:35:52.458" v="297" actId="1076"/>
          <ac:spMkLst>
            <pc:docMk/>
            <pc:sldMk cId="2721310227" sldId="258"/>
            <ac:spMk id="18" creationId="{5EEC5E0F-5FF6-469D-B976-DAD82AD1C40F}"/>
          </ac:spMkLst>
        </pc:spChg>
        <pc:spChg chg="add del">
          <ac:chgData name="listopadik2 listopadik2" userId="246a07a19344c36e" providerId="LiveId" clId="{50960591-F6E7-41A2-8299-00CEC2C7E99A}" dt="2022-02-26T17:36:30.222" v="299" actId="11529"/>
          <ac:spMkLst>
            <pc:docMk/>
            <pc:sldMk cId="2721310227" sldId="258"/>
            <ac:spMk id="19" creationId="{D2FF71C5-7C6C-49FB-B829-E230D66F4CF8}"/>
          </ac:spMkLst>
        </pc:spChg>
        <pc:spChg chg="add mod">
          <ac:chgData name="listopadik2 listopadik2" userId="246a07a19344c36e" providerId="LiveId" clId="{50960591-F6E7-41A2-8299-00CEC2C7E99A}" dt="2022-02-26T17:36:57.753" v="302" actId="1076"/>
          <ac:spMkLst>
            <pc:docMk/>
            <pc:sldMk cId="2721310227" sldId="258"/>
            <ac:spMk id="20" creationId="{DC816D50-4910-4C27-9F2C-EA658F09DC90}"/>
          </ac:spMkLst>
        </pc:spChg>
        <pc:picChg chg="add mod">
          <ac:chgData name="listopadik2 listopadik2" userId="246a07a19344c36e" providerId="LiveId" clId="{50960591-F6E7-41A2-8299-00CEC2C7E99A}" dt="2022-02-26T17:25:53.969" v="242" actId="1076"/>
          <ac:picMkLst>
            <pc:docMk/>
            <pc:sldMk cId="2721310227" sldId="258"/>
            <ac:picMk id="5" creationId="{27004AE7-1C89-4441-84FA-76ABCA95B513}"/>
          </ac:picMkLst>
        </pc:picChg>
        <pc:picChg chg="add mod">
          <ac:chgData name="listopadik2 listopadik2" userId="246a07a19344c36e" providerId="LiveId" clId="{50960591-F6E7-41A2-8299-00CEC2C7E99A}" dt="2022-02-26T17:25:35.906" v="241" actId="1076"/>
          <ac:picMkLst>
            <pc:docMk/>
            <pc:sldMk cId="2721310227" sldId="258"/>
            <ac:picMk id="6" creationId="{B89B1146-5F6A-4A96-89CC-18D7CF9DEE1E}"/>
          </ac:picMkLst>
        </pc:picChg>
        <pc:picChg chg="add mod">
          <ac:chgData name="listopadik2 listopadik2" userId="246a07a19344c36e" providerId="LiveId" clId="{50960591-F6E7-41A2-8299-00CEC2C7E99A}" dt="2022-02-26T17:25:29.578" v="236" actId="1076"/>
          <ac:picMkLst>
            <pc:docMk/>
            <pc:sldMk cId="2721310227" sldId="258"/>
            <ac:picMk id="7" creationId="{0D42CE33-999F-448B-A516-5128F9BACDFA}"/>
          </ac:picMkLst>
        </pc:picChg>
        <pc:picChg chg="add mod">
          <ac:chgData name="listopadik2 listopadik2" userId="246a07a19344c36e" providerId="LiveId" clId="{50960591-F6E7-41A2-8299-00CEC2C7E99A}" dt="2022-02-26T17:32:14.857" v="247"/>
          <ac:picMkLst>
            <pc:docMk/>
            <pc:sldMk cId="2721310227" sldId="258"/>
            <ac:picMk id="8" creationId="{B65C7B03-BF5C-42DD-88C2-9CF49F404050}"/>
          </ac:picMkLst>
        </pc:picChg>
        <pc:picChg chg="add mod">
          <ac:chgData name="listopadik2 listopadik2" userId="246a07a19344c36e" providerId="LiveId" clId="{50960591-F6E7-41A2-8299-00CEC2C7E99A}" dt="2022-02-26T17:32:10.778" v="246"/>
          <ac:picMkLst>
            <pc:docMk/>
            <pc:sldMk cId="2721310227" sldId="258"/>
            <ac:picMk id="9" creationId="{398DD253-4351-46B7-9E0E-A05E223BE9C5}"/>
          </ac:picMkLst>
        </pc:picChg>
        <pc:picChg chg="add mod">
          <ac:chgData name="listopadik2 listopadik2" userId="246a07a19344c36e" providerId="LiveId" clId="{50960591-F6E7-41A2-8299-00CEC2C7E99A}" dt="2022-02-26T17:25:32.539" v="238" actId="1076"/>
          <ac:picMkLst>
            <pc:docMk/>
            <pc:sldMk cId="2721310227" sldId="258"/>
            <ac:picMk id="10" creationId="{42B90E47-CE6A-4EB2-8318-076284D41AE6}"/>
          </ac:picMkLst>
        </pc:picChg>
        <pc:picChg chg="add mod">
          <ac:chgData name="listopadik2 listopadik2" userId="246a07a19344c36e" providerId="LiveId" clId="{50960591-F6E7-41A2-8299-00CEC2C7E99A}" dt="2022-02-26T17:37:18.313" v="312" actId="1076"/>
          <ac:picMkLst>
            <pc:docMk/>
            <pc:sldMk cId="2721310227" sldId="258"/>
            <ac:picMk id="21" creationId="{088AB609-A423-404E-97D5-1F15F22F4161}"/>
          </ac:picMkLst>
        </pc:picChg>
        <pc:picChg chg="add mod">
          <ac:chgData name="listopadik2 listopadik2" userId="246a07a19344c36e" providerId="LiveId" clId="{50960591-F6E7-41A2-8299-00CEC2C7E99A}" dt="2022-02-26T17:37:16.185" v="311" actId="1076"/>
          <ac:picMkLst>
            <pc:docMk/>
            <pc:sldMk cId="2721310227" sldId="258"/>
            <ac:picMk id="22" creationId="{AEE320A6-C627-47CD-8FF3-2EF3BAF13D16}"/>
          </ac:picMkLst>
        </pc:picChg>
        <pc:picChg chg="add mod">
          <ac:chgData name="listopadik2 listopadik2" userId="246a07a19344c36e" providerId="LiveId" clId="{50960591-F6E7-41A2-8299-00CEC2C7E99A}" dt="2022-02-26T17:37:14.345" v="310" actId="1076"/>
          <ac:picMkLst>
            <pc:docMk/>
            <pc:sldMk cId="2721310227" sldId="258"/>
            <ac:picMk id="23" creationId="{0E11A6BD-3B01-4407-A003-0407DCF8289A}"/>
          </ac:picMkLst>
        </pc:picChg>
        <pc:picChg chg="add mod">
          <ac:chgData name="listopadik2 listopadik2" userId="246a07a19344c36e" providerId="LiveId" clId="{50960591-F6E7-41A2-8299-00CEC2C7E99A}" dt="2022-02-26T17:37:12.177" v="309" actId="1076"/>
          <ac:picMkLst>
            <pc:docMk/>
            <pc:sldMk cId="2721310227" sldId="258"/>
            <ac:picMk id="24" creationId="{2AF75C9C-5FD0-42FC-BFF1-EEF83ABF83AE}"/>
          </ac:picMkLst>
        </pc:picChg>
        <pc:picChg chg="add mod">
          <ac:chgData name="listopadik2 listopadik2" userId="246a07a19344c36e" providerId="LiveId" clId="{50960591-F6E7-41A2-8299-00CEC2C7E99A}" dt="2022-02-26T17:37:09.970" v="308" actId="1076"/>
          <ac:picMkLst>
            <pc:docMk/>
            <pc:sldMk cId="2721310227" sldId="258"/>
            <ac:picMk id="25" creationId="{6E884231-1AFB-4B00-9028-2BEB42CCC8BF}"/>
          </ac:picMkLst>
        </pc:picChg>
        <pc:picChg chg="add mod">
          <ac:chgData name="listopadik2 listopadik2" userId="246a07a19344c36e" providerId="LiveId" clId="{50960591-F6E7-41A2-8299-00CEC2C7E99A}" dt="2022-02-26T17:37:22.474" v="314" actId="1076"/>
          <ac:picMkLst>
            <pc:docMk/>
            <pc:sldMk cId="2721310227" sldId="258"/>
            <ac:picMk id="26" creationId="{951F298A-900C-4B75-9648-CA346168B8BA}"/>
          </ac:picMkLst>
        </pc:picChg>
        <pc:picChg chg="add mod">
          <ac:chgData name="listopadik2 listopadik2" userId="246a07a19344c36e" providerId="LiveId" clId="{50960591-F6E7-41A2-8299-00CEC2C7E99A}" dt="2022-02-26T17:37:49.081" v="320" actId="14100"/>
          <ac:picMkLst>
            <pc:docMk/>
            <pc:sldMk cId="2721310227" sldId="258"/>
            <ac:picMk id="28" creationId="{37B68BAB-893B-4F22-8D79-03E1665AF355}"/>
          </ac:picMkLst>
        </pc:picChg>
      </pc:sldChg>
      <pc:sldChg chg="addSp delSp modSp new mod modAnim">
        <pc:chgData name="listopadik2 listopadik2" userId="246a07a19344c36e" providerId="LiveId" clId="{50960591-F6E7-41A2-8299-00CEC2C7E99A}" dt="2022-02-27T16:56:34.187" v="533"/>
        <pc:sldMkLst>
          <pc:docMk/>
          <pc:sldMk cId="1914950168" sldId="259"/>
        </pc:sldMkLst>
        <pc:spChg chg="del mod">
          <ac:chgData name="listopadik2 listopadik2" userId="246a07a19344c36e" providerId="LiveId" clId="{50960591-F6E7-41A2-8299-00CEC2C7E99A}" dt="2022-02-26T17:54:31.890" v="410" actId="478"/>
          <ac:spMkLst>
            <pc:docMk/>
            <pc:sldMk cId="1914950168" sldId="259"/>
            <ac:spMk id="2" creationId="{E6C8CDA4-111F-4231-8EAC-7DED336A7ACF}"/>
          </ac:spMkLst>
        </pc:spChg>
        <pc:spChg chg="del">
          <ac:chgData name="listopadik2 listopadik2" userId="246a07a19344c36e" providerId="LiveId" clId="{50960591-F6E7-41A2-8299-00CEC2C7E99A}" dt="2022-02-26T17:54:34.601" v="411" actId="478"/>
          <ac:spMkLst>
            <pc:docMk/>
            <pc:sldMk cId="1914950168" sldId="259"/>
            <ac:spMk id="3" creationId="{36467436-6422-454F-A51F-F2F6DCCB8E5E}"/>
          </ac:spMkLst>
        </pc:spChg>
        <pc:picChg chg="add mod">
          <ac:chgData name="listopadik2 listopadik2" userId="246a07a19344c36e" providerId="LiveId" clId="{50960591-F6E7-41A2-8299-00CEC2C7E99A}" dt="2022-02-27T16:45:34.841" v="414" actId="931"/>
          <ac:picMkLst>
            <pc:docMk/>
            <pc:sldMk cId="1914950168" sldId="259"/>
            <ac:picMk id="3" creationId="{540CC0DB-79B1-468F-ACA7-EB05EB4B46B1}"/>
          </ac:picMkLst>
        </pc:picChg>
        <pc:picChg chg="add mod">
          <ac:chgData name="listopadik2 listopadik2" userId="246a07a19344c36e" providerId="LiveId" clId="{50960591-F6E7-41A2-8299-00CEC2C7E99A}" dt="2022-02-27T16:50:18.643" v="492" actId="1076"/>
          <ac:picMkLst>
            <pc:docMk/>
            <pc:sldMk cId="1914950168" sldId="259"/>
            <ac:picMk id="5" creationId="{F40884A9-B7D9-485D-845A-23233F79596D}"/>
          </ac:picMkLst>
        </pc:picChg>
        <pc:picChg chg="add mod">
          <ac:chgData name="listopadik2 listopadik2" userId="246a07a19344c36e" providerId="LiveId" clId="{50960591-F6E7-41A2-8299-00CEC2C7E99A}" dt="2022-02-27T16:49:49.247" v="479" actId="14100"/>
          <ac:picMkLst>
            <pc:docMk/>
            <pc:sldMk cId="1914950168" sldId="259"/>
            <ac:picMk id="7" creationId="{13F2CD90-0880-417E-BAB4-28D9BDE0E6DC}"/>
          </ac:picMkLst>
        </pc:picChg>
        <pc:picChg chg="add mod">
          <ac:chgData name="listopadik2 listopadik2" userId="246a07a19344c36e" providerId="LiveId" clId="{50960591-F6E7-41A2-8299-00CEC2C7E99A}" dt="2022-02-27T16:48:47.105" v="464" actId="14100"/>
          <ac:picMkLst>
            <pc:docMk/>
            <pc:sldMk cId="1914950168" sldId="259"/>
            <ac:picMk id="9" creationId="{D236B268-7980-47D4-9C0C-F80D9AA7F577}"/>
          </ac:picMkLst>
        </pc:picChg>
        <pc:picChg chg="add mod">
          <ac:chgData name="listopadik2 listopadik2" userId="246a07a19344c36e" providerId="LiveId" clId="{50960591-F6E7-41A2-8299-00CEC2C7E99A}" dt="2022-02-27T16:50:27.869" v="495" actId="1076"/>
          <ac:picMkLst>
            <pc:docMk/>
            <pc:sldMk cId="1914950168" sldId="259"/>
            <ac:picMk id="11" creationId="{B73C1D2F-146F-4DAC-90F3-438029B99E9D}"/>
          </ac:picMkLst>
        </pc:picChg>
        <pc:picChg chg="add mod">
          <ac:chgData name="listopadik2 listopadik2" userId="246a07a19344c36e" providerId="LiveId" clId="{50960591-F6E7-41A2-8299-00CEC2C7E99A}" dt="2022-02-27T16:52:06.249" v="508" actId="14100"/>
          <ac:picMkLst>
            <pc:docMk/>
            <pc:sldMk cId="1914950168" sldId="259"/>
            <ac:picMk id="13" creationId="{7A868A17-89B0-47AA-B599-241DB852DB1B}"/>
          </ac:picMkLst>
        </pc:picChg>
        <pc:picChg chg="add mod">
          <ac:chgData name="listopadik2 listopadik2" userId="246a07a19344c36e" providerId="LiveId" clId="{50960591-F6E7-41A2-8299-00CEC2C7E99A}" dt="2022-02-27T16:50:30.714" v="497" actId="1076"/>
          <ac:picMkLst>
            <pc:docMk/>
            <pc:sldMk cId="1914950168" sldId="259"/>
            <ac:picMk id="15" creationId="{7086FA89-05AF-4A9E-9C27-D1ADF07505F2}"/>
          </ac:picMkLst>
        </pc:picChg>
        <pc:picChg chg="add mod">
          <ac:chgData name="listopadik2 listopadik2" userId="246a07a19344c36e" providerId="LiveId" clId="{50960591-F6E7-41A2-8299-00CEC2C7E99A}" dt="2022-02-27T16:49:02.573" v="469" actId="14100"/>
          <ac:picMkLst>
            <pc:docMk/>
            <pc:sldMk cId="1914950168" sldId="259"/>
            <ac:picMk id="16" creationId="{189D134D-5716-4CB4-8B7C-B1963E10771C}"/>
          </ac:picMkLst>
        </pc:picChg>
        <pc:picChg chg="add mod">
          <ac:chgData name="listopadik2 listopadik2" userId="246a07a19344c36e" providerId="LiveId" clId="{50960591-F6E7-41A2-8299-00CEC2C7E99A}" dt="2022-02-27T16:50:23.056" v="494" actId="1076"/>
          <ac:picMkLst>
            <pc:docMk/>
            <pc:sldMk cId="1914950168" sldId="259"/>
            <ac:picMk id="17" creationId="{CAC1BDAE-76FE-4227-8441-44841EBA153B}"/>
          </ac:picMkLst>
        </pc:picChg>
        <pc:picChg chg="add mod">
          <ac:chgData name="listopadik2 listopadik2" userId="246a07a19344c36e" providerId="LiveId" clId="{50960591-F6E7-41A2-8299-00CEC2C7E99A}" dt="2022-02-27T16:49:59.027" v="483" actId="1076"/>
          <ac:picMkLst>
            <pc:docMk/>
            <pc:sldMk cId="1914950168" sldId="259"/>
            <ac:picMk id="18" creationId="{072FCE0A-D9F5-4E4F-90EA-FDB3255B59BA}"/>
          </ac:picMkLst>
        </pc:picChg>
        <pc:picChg chg="add mod">
          <ac:chgData name="listopadik2 listopadik2" userId="246a07a19344c36e" providerId="LiveId" clId="{50960591-F6E7-41A2-8299-00CEC2C7E99A}" dt="2022-02-27T16:51:42.952" v="502" actId="1076"/>
          <ac:picMkLst>
            <pc:docMk/>
            <pc:sldMk cId="1914950168" sldId="259"/>
            <ac:picMk id="20" creationId="{F7D8CE10-D6C5-4E83-8247-27478CDECFBA}"/>
          </ac:picMkLst>
        </pc:picChg>
        <pc:picChg chg="add mod">
          <ac:chgData name="listopadik2 listopadik2" userId="246a07a19344c36e" providerId="LiveId" clId="{50960591-F6E7-41A2-8299-00CEC2C7E99A}" dt="2022-02-27T16:52:08.685" v="509" actId="1076"/>
          <ac:picMkLst>
            <pc:docMk/>
            <pc:sldMk cId="1914950168" sldId="259"/>
            <ac:picMk id="21" creationId="{5CC6A317-B6D9-418B-AD36-A76D47DC9AF5}"/>
          </ac:picMkLst>
        </pc:picChg>
        <pc:picChg chg="add mod">
          <ac:chgData name="listopadik2 listopadik2" userId="246a07a19344c36e" providerId="LiveId" clId="{50960591-F6E7-41A2-8299-00CEC2C7E99A}" dt="2022-02-27T16:52:11.075" v="510" actId="1076"/>
          <ac:picMkLst>
            <pc:docMk/>
            <pc:sldMk cId="1914950168" sldId="259"/>
            <ac:picMk id="22" creationId="{1D09789D-BB6E-4CC0-9FC4-4DC4590080CF}"/>
          </ac:picMkLst>
        </pc:picChg>
      </pc:sldChg>
      <pc:sldChg chg="addSp delSp modSp new add del mod modAnim">
        <pc:chgData name="listopadik2 listopadik2" userId="246a07a19344c36e" providerId="LiveId" clId="{50960591-F6E7-41A2-8299-00CEC2C7E99A}" dt="2022-02-27T17:27:10.725" v="547" actId="478"/>
        <pc:sldMkLst>
          <pc:docMk/>
          <pc:sldMk cId="313861059" sldId="260"/>
        </pc:sldMkLst>
        <pc:spChg chg="del">
          <ac:chgData name="listopadik2 listopadik2" userId="246a07a19344c36e" providerId="LiveId" clId="{50960591-F6E7-41A2-8299-00CEC2C7E99A}" dt="2022-02-26T17:45:09.071" v="337" actId="478"/>
          <ac:spMkLst>
            <pc:docMk/>
            <pc:sldMk cId="313861059" sldId="260"/>
            <ac:spMk id="2" creationId="{B547B78F-1CB8-4C3D-8D3F-A2A63C8896F6}"/>
          </ac:spMkLst>
        </pc:spChg>
        <pc:spChg chg="del">
          <ac:chgData name="listopadik2 listopadik2" userId="246a07a19344c36e" providerId="LiveId" clId="{50960591-F6E7-41A2-8299-00CEC2C7E99A}" dt="2022-02-26T17:45:11.711" v="338" actId="478"/>
          <ac:spMkLst>
            <pc:docMk/>
            <pc:sldMk cId="313861059" sldId="260"/>
            <ac:spMk id="3" creationId="{B288C25F-24A0-418D-AD4C-5BC333A39269}"/>
          </ac:spMkLst>
        </pc:spChg>
        <pc:spChg chg="add del mod">
          <ac:chgData name="listopadik2 listopadik2" userId="246a07a19344c36e" providerId="LiveId" clId="{50960591-F6E7-41A2-8299-00CEC2C7E99A}" dt="2022-02-26T17:47:36.083" v="362"/>
          <ac:spMkLst>
            <pc:docMk/>
            <pc:sldMk cId="313861059" sldId="260"/>
            <ac:spMk id="8" creationId="{30AF1418-8958-4C4E-9103-7EDAB162605E}"/>
          </ac:spMkLst>
        </pc:spChg>
        <pc:spChg chg="add mod">
          <ac:chgData name="listopadik2 listopadik2" userId="246a07a19344c36e" providerId="LiveId" clId="{50960591-F6E7-41A2-8299-00CEC2C7E99A}" dt="2022-02-26T17:47:34.437" v="360" actId="207"/>
          <ac:spMkLst>
            <pc:docMk/>
            <pc:sldMk cId="313861059" sldId="260"/>
            <ac:spMk id="9" creationId="{1308E084-615A-4FDA-8CF1-931432C440FC}"/>
          </ac:spMkLst>
        </pc:spChg>
        <pc:spChg chg="add mod">
          <ac:chgData name="listopadik2 listopadik2" userId="246a07a19344c36e" providerId="LiveId" clId="{50960591-F6E7-41A2-8299-00CEC2C7E99A}" dt="2022-02-26T17:49:40.386" v="376" actId="1076"/>
          <ac:spMkLst>
            <pc:docMk/>
            <pc:sldMk cId="313861059" sldId="260"/>
            <ac:spMk id="10" creationId="{0B22F94D-5DDB-4810-AC48-D91C74FA6F3F}"/>
          </ac:spMkLst>
        </pc:spChg>
        <pc:spChg chg="add mod">
          <ac:chgData name="listopadik2 listopadik2" userId="246a07a19344c36e" providerId="LiveId" clId="{50960591-F6E7-41A2-8299-00CEC2C7E99A}" dt="2022-02-26T17:51:44.616" v="389" actId="1076"/>
          <ac:spMkLst>
            <pc:docMk/>
            <pc:sldMk cId="313861059" sldId="260"/>
            <ac:spMk id="11" creationId="{DB0F7AD0-E1AE-49E9-BE60-3D86B09729EC}"/>
          </ac:spMkLst>
        </pc:spChg>
        <pc:spChg chg="add mod">
          <ac:chgData name="listopadik2 listopadik2" userId="246a07a19344c36e" providerId="LiveId" clId="{50960591-F6E7-41A2-8299-00CEC2C7E99A}" dt="2022-02-26T17:53:17.201" v="402" actId="1076"/>
          <ac:spMkLst>
            <pc:docMk/>
            <pc:sldMk cId="313861059" sldId="260"/>
            <ac:spMk id="12" creationId="{FE31692D-DD5D-439A-B094-2E57663F02F7}"/>
          </ac:spMkLst>
        </pc:spChg>
        <pc:picChg chg="add del mod">
          <ac:chgData name="listopadik2 listopadik2" userId="246a07a19344c36e" providerId="LiveId" clId="{50960591-F6E7-41A2-8299-00CEC2C7E99A}" dt="2022-02-27T17:25:30.756" v="545" actId="478"/>
          <ac:picMkLst>
            <pc:docMk/>
            <pc:sldMk cId="313861059" sldId="260"/>
            <ac:picMk id="3" creationId="{E34857D4-401C-43ED-BB8B-C874DE68F49F}"/>
          </ac:picMkLst>
        </pc:picChg>
        <pc:picChg chg="add del mod">
          <ac:chgData name="listopadik2 listopadik2" userId="246a07a19344c36e" providerId="LiveId" clId="{50960591-F6E7-41A2-8299-00CEC2C7E99A}" dt="2022-02-26T17:45:38.371" v="342" actId="478"/>
          <ac:picMkLst>
            <pc:docMk/>
            <pc:sldMk cId="313861059" sldId="260"/>
            <ac:picMk id="5" creationId="{219E56B7-AE90-4707-AB6D-4FE3DEAFBBFC}"/>
          </ac:picMkLst>
        </pc:picChg>
        <pc:picChg chg="add del mod">
          <ac:chgData name="listopadik2 listopadik2" userId="246a07a19344c36e" providerId="LiveId" clId="{50960591-F6E7-41A2-8299-00CEC2C7E99A}" dt="2022-02-27T17:27:10.725" v="547" actId="478"/>
          <ac:picMkLst>
            <pc:docMk/>
            <pc:sldMk cId="313861059" sldId="260"/>
            <ac:picMk id="5" creationId="{E469E77A-DA1B-4574-80E2-674A01538A20}"/>
          </ac:picMkLst>
        </pc:picChg>
        <pc:picChg chg="add mod">
          <ac:chgData name="listopadik2 listopadik2" userId="246a07a19344c36e" providerId="LiveId" clId="{50960591-F6E7-41A2-8299-00CEC2C7E99A}" dt="2022-02-26T17:49:33.176" v="375" actId="1076"/>
          <ac:picMkLst>
            <pc:docMk/>
            <pc:sldMk cId="313861059" sldId="260"/>
            <ac:picMk id="7" creationId="{AD258036-E692-4A84-AA84-621317B63A27}"/>
          </ac:picMkLst>
        </pc:picChg>
      </pc:sldChg>
      <pc:sldChg chg="addSp delSp modSp new mod modAnim">
        <pc:chgData name="listopadik2 listopadik2" userId="246a07a19344c36e" providerId="LiveId" clId="{50960591-F6E7-41A2-8299-00CEC2C7E99A}" dt="2022-02-27T16:57:34.922" v="543"/>
        <pc:sldMkLst>
          <pc:docMk/>
          <pc:sldMk cId="2068271378" sldId="261"/>
        </pc:sldMkLst>
        <pc:spChg chg="del">
          <ac:chgData name="listopadik2 listopadik2" userId="246a07a19344c36e" providerId="LiveId" clId="{50960591-F6E7-41A2-8299-00CEC2C7E99A}" dt="2022-02-26T17:54:42.663" v="412" actId="478"/>
          <ac:spMkLst>
            <pc:docMk/>
            <pc:sldMk cId="2068271378" sldId="261"/>
            <ac:spMk id="2" creationId="{F2E279C5-976A-480E-AF8E-E4337E642D44}"/>
          </ac:spMkLst>
        </pc:spChg>
        <pc:spChg chg="del">
          <ac:chgData name="listopadik2 listopadik2" userId="246a07a19344c36e" providerId="LiveId" clId="{50960591-F6E7-41A2-8299-00CEC2C7E99A}" dt="2022-02-26T17:54:46.669" v="413" actId="478"/>
          <ac:spMkLst>
            <pc:docMk/>
            <pc:sldMk cId="2068271378" sldId="261"/>
            <ac:spMk id="3" creationId="{5187E3AF-0FB8-4E37-94AB-0B0BBE85EC2D}"/>
          </ac:spMkLst>
        </pc:spChg>
        <pc:spChg chg="add mod">
          <ac:chgData name="listopadik2 listopadik2" userId="246a07a19344c36e" providerId="LiveId" clId="{50960591-F6E7-41A2-8299-00CEC2C7E99A}" dt="2022-02-27T16:55:02.728" v="519" actId="1076"/>
          <ac:spMkLst>
            <pc:docMk/>
            <pc:sldMk cId="2068271378" sldId="261"/>
            <ac:spMk id="4" creationId="{1E0819B3-5072-45D1-819B-3DF40FF9D355}"/>
          </ac:spMkLst>
        </pc:spChg>
        <pc:spChg chg="add mod">
          <ac:chgData name="listopadik2 listopadik2" userId="246a07a19344c36e" providerId="LiveId" clId="{50960591-F6E7-41A2-8299-00CEC2C7E99A}" dt="2022-02-27T16:55:06.671" v="520" actId="1076"/>
          <ac:spMkLst>
            <pc:docMk/>
            <pc:sldMk cId="2068271378" sldId="261"/>
            <ac:spMk id="5" creationId="{394DDF69-0F88-4FC2-8FA3-7BBFA5ACDB08}"/>
          </ac:spMkLst>
        </pc:spChg>
        <pc:picChg chg="add mod">
          <ac:chgData name="listopadik2 listopadik2" userId="246a07a19344c36e" providerId="LiveId" clId="{50960591-F6E7-41A2-8299-00CEC2C7E99A}" dt="2022-02-27T16:54:13.380" v="514" actId="1076"/>
          <ac:picMkLst>
            <pc:docMk/>
            <pc:sldMk cId="2068271378" sldId="261"/>
            <ac:picMk id="3" creationId="{3922E0BC-C7E9-413D-999F-005EBD85D781}"/>
          </ac:picMkLst>
        </pc:picChg>
        <pc:picChg chg="add mod">
          <ac:chgData name="listopadik2 listopadik2" userId="246a07a19344c36e" providerId="LiveId" clId="{50960591-F6E7-41A2-8299-00CEC2C7E99A}" dt="2022-02-27T16:55:16.688" v="521" actId="1076"/>
          <ac:picMkLst>
            <pc:docMk/>
            <pc:sldMk cId="2068271378" sldId="261"/>
            <ac:picMk id="6" creationId="{B9D0DB29-850A-4804-87A5-77FBF4ECBFA7}"/>
          </ac:picMkLst>
        </pc:picChg>
      </pc:sldChg>
      <pc:sldMasterChg chg="addSldLayout">
        <pc:chgData name="listopadik2 listopadik2" userId="246a07a19344c36e" providerId="LiveId" clId="{50960591-F6E7-41A2-8299-00CEC2C7E99A}" dt="2022-02-26T17:01:56.071" v="0" actId="680"/>
        <pc:sldMasterMkLst>
          <pc:docMk/>
          <pc:sldMasterMk cId="450374471" sldId="2147483648"/>
        </pc:sldMasterMkLst>
        <pc:sldLayoutChg chg="add">
          <pc:chgData name="listopadik2 listopadik2" userId="246a07a19344c36e" providerId="LiveId" clId="{50960591-F6E7-41A2-8299-00CEC2C7E99A}" dt="2022-02-26T17:01:56.071" v="0" actId="680"/>
          <pc:sldLayoutMkLst>
            <pc:docMk/>
            <pc:sldMasterMk cId="450374471" sldId="2147483648"/>
            <pc:sldLayoutMk cId="3881108346" sldId="2147483649"/>
          </pc:sldLayoutMkLst>
        </pc:sldLayoutChg>
      </pc:sldMasterChg>
    </pc:docChg>
  </pc:docChgLst>
</pc:chgInfo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jpg>
</file>

<file path=ppt/media/image3.png>
</file>

<file path=ppt/media/image4.jpe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6A3FBE-AEB7-482F-AEDF-CC5D71C597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01B1510-D521-4826-8418-78AEA5A43C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881108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0374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jpg"/><Relationship Id="rId7" Type="http://schemas.openxmlformats.org/officeDocument/2006/relationships/image" Target="../media/image16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8.png"/><Relationship Id="rId4" Type="http://schemas.openxmlformats.org/officeDocument/2006/relationships/image" Target="../media/image13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DF8BE6D-913A-4623-8E86-8874645C57F0}"/>
              </a:ext>
            </a:extLst>
          </p:cNvPr>
          <p:cNvSpPr/>
          <p:nvPr/>
        </p:nvSpPr>
        <p:spPr>
          <a:xfrm>
            <a:off x="1388926" y="1375209"/>
            <a:ext cx="1791093" cy="145172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5D4EAAD-714A-48E2-ACBF-3A78F6079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019" y="1362666"/>
            <a:ext cx="1804572" cy="1463167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3C24270-067F-4A7D-996E-0E97809D6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540" y="2836091"/>
            <a:ext cx="1804572" cy="146316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63244CA-7044-4863-8F89-3A506A968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540" y="4284701"/>
            <a:ext cx="1804572" cy="146316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ADA40AD-D7D8-4341-8717-C97689F90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3805" y="1377222"/>
            <a:ext cx="1804572" cy="1463167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F6EB95-2B19-46BA-B4C8-3CB41AE76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9233" y="4284702"/>
            <a:ext cx="1804572" cy="146316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3EFE0715-948C-495E-9985-03339E919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661" y="4303556"/>
            <a:ext cx="1804572" cy="1463167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9BB6522D-B1AA-4C03-B740-8AB56F6ED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446" y="2825833"/>
            <a:ext cx="1804572" cy="146316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9BB0ABF-3482-45C7-98F1-F8857E61D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926" y="2840389"/>
            <a:ext cx="1804572" cy="146316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A735DA0-8FC4-4C79-947B-562336E64B0F}"/>
              </a:ext>
            </a:extLst>
          </p:cNvPr>
          <p:cNvSpPr txBox="1"/>
          <p:nvPr/>
        </p:nvSpPr>
        <p:spPr>
          <a:xfrm>
            <a:off x="947780" y="1640264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8CC68A-CBB2-44CF-9484-1AB60A3BF229}"/>
              </a:ext>
            </a:extLst>
          </p:cNvPr>
          <p:cNvSpPr txBox="1"/>
          <p:nvPr/>
        </p:nvSpPr>
        <p:spPr>
          <a:xfrm>
            <a:off x="947780" y="3002688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C224AD9-70F1-4A90-B13B-C0FA8C799C96}"/>
              </a:ext>
            </a:extLst>
          </p:cNvPr>
          <p:cNvSpPr txBox="1"/>
          <p:nvPr/>
        </p:nvSpPr>
        <p:spPr>
          <a:xfrm>
            <a:off x="942209" y="4742751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B12F0E-F439-40B8-9687-95287BADF5EE}"/>
              </a:ext>
            </a:extLst>
          </p:cNvPr>
          <p:cNvSpPr txBox="1"/>
          <p:nvPr/>
        </p:nvSpPr>
        <p:spPr>
          <a:xfrm>
            <a:off x="1970203" y="659876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А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140FC3-96D6-4DD5-A533-1076CB4C49C4}"/>
              </a:ext>
            </a:extLst>
          </p:cNvPr>
          <p:cNvSpPr txBox="1"/>
          <p:nvPr/>
        </p:nvSpPr>
        <p:spPr>
          <a:xfrm>
            <a:off x="3665755" y="659876"/>
            <a:ext cx="4539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2B9E2DA-D381-498F-AD40-29C2124A7F57}"/>
              </a:ext>
            </a:extLst>
          </p:cNvPr>
          <p:cNvSpPr txBox="1"/>
          <p:nvPr/>
        </p:nvSpPr>
        <p:spPr>
          <a:xfrm>
            <a:off x="5642436" y="659876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В</a:t>
            </a: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4FE5E36F-3621-4AC2-86B8-4186BD7A3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096" y="1527142"/>
            <a:ext cx="1168924" cy="1116120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E98D7656-B64F-44C5-9182-F24CE505CC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234" y="4334091"/>
            <a:ext cx="1411309" cy="1148700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33E25BBD-09BA-46FE-A724-29DBDB82AF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474" y="2891265"/>
            <a:ext cx="1055802" cy="1342560"/>
          </a:xfrm>
          <a:prstGeom prst="rect">
            <a:avLst/>
          </a:prstGeom>
        </p:spPr>
      </p:pic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21579DFD-2A01-40B6-881F-6F5C3AD8C81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8F6F9"/>
              </a:clrFrom>
              <a:clrTo>
                <a:srgbClr val="F8F6F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162" y="838986"/>
            <a:ext cx="4909147" cy="548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88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94139A0-4B0F-4B96-A113-B632BD97A07E}"/>
              </a:ext>
            </a:extLst>
          </p:cNvPr>
          <p:cNvSpPr/>
          <p:nvPr/>
        </p:nvSpPr>
        <p:spPr>
          <a:xfrm>
            <a:off x="1517715" y="1270262"/>
            <a:ext cx="2422689" cy="2158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F004344-C4B3-4F9B-8EF3-DF444DC0857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836709"/>
            <a:ext cx="2601798" cy="263950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5CCF051-1C58-44A3-AFE1-F5738A220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570" y="4194927"/>
            <a:ext cx="3209025" cy="2347275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0FFA995-B7D6-4352-87AF-852C7D622EDA}"/>
              </a:ext>
            </a:extLst>
          </p:cNvPr>
          <p:cNvSpPr/>
          <p:nvPr/>
        </p:nvSpPr>
        <p:spPr>
          <a:xfrm>
            <a:off x="7170656" y="1270260"/>
            <a:ext cx="2422689" cy="21587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2867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05FD9A67-6EDD-47D8-8403-0EC4CE2439A6}"/>
              </a:ext>
            </a:extLst>
          </p:cNvPr>
          <p:cNvSpPr/>
          <p:nvPr/>
        </p:nvSpPr>
        <p:spPr>
          <a:xfrm>
            <a:off x="1319753" y="1055802"/>
            <a:ext cx="1253765" cy="12160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МА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004AE7-1C89-4441-84FA-76ABCA95B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859" y="2930490"/>
            <a:ext cx="1268078" cy="123149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9B1146-5F6A-4A96-89CC-18D7CF9DE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4794" y="5012568"/>
            <a:ext cx="1268078" cy="12314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D42CE33-999F-448B-A516-5128F9BAC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821" y="848412"/>
            <a:ext cx="1268078" cy="123149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65C7B03-BF5C-42DD-88C2-9CF49F404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928" y="1656110"/>
            <a:ext cx="1268078" cy="123149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98DD253-4351-46B7-9E0E-A05E223BE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0252" y="3781069"/>
            <a:ext cx="1268078" cy="12314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B90E47-CE6A-4EB2-8318-076284D41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557" y="4778090"/>
            <a:ext cx="1268078" cy="12314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D4FEE76-09E8-4995-BE90-1E27BDFA95BB}"/>
              </a:ext>
            </a:extLst>
          </p:cNvPr>
          <p:cNvSpPr txBox="1"/>
          <p:nvPr/>
        </p:nvSpPr>
        <p:spPr>
          <a:xfrm>
            <a:off x="4326162" y="1171773"/>
            <a:ext cx="787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МУ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D4E87E-5C7D-442A-AD5D-BB2F7BED2A8E}"/>
              </a:ext>
            </a:extLst>
          </p:cNvPr>
          <p:cNvSpPr txBox="1"/>
          <p:nvPr/>
        </p:nvSpPr>
        <p:spPr>
          <a:xfrm>
            <a:off x="3186261" y="3223074"/>
            <a:ext cx="1045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МЫ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134DBF-39F8-4E34-92FF-5AF566C09032}"/>
              </a:ext>
            </a:extLst>
          </p:cNvPr>
          <p:cNvSpPr txBox="1"/>
          <p:nvPr/>
        </p:nvSpPr>
        <p:spPr>
          <a:xfrm>
            <a:off x="5131885" y="5305151"/>
            <a:ext cx="87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9A6298-07C0-4500-81D0-78BB0B85B80B}"/>
              </a:ext>
            </a:extLst>
          </p:cNvPr>
          <p:cNvSpPr txBox="1"/>
          <p:nvPr/>
        </p:nvSpPr>
        <p:spPr>
          <a:xfrm>
            <a:off x="6576022" y="1948693"/>
            <a:ext cx="928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88A3418-330B-4E78-AB98-38E96EC022F7}"/>
              </a:ext>
            </a:extLst>
          </p:cNvPr>
          <p:cNvSpPr txBox="1"/>
          <p:nvPr/>
        </p:nvSpPr>
        <p:spPr>
          <a:xfrm>
            <a:off x="848366" y="5070673"/>
            <a:ext cx="928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ОМ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EC5E0F-5FF6-469D-B976-DAD82AD1C40F}"/>
              </a:ext>
            </a:extLst>
          </p:cNvPr>
          <p:cNvSpPr txBox="1"/>
          <p:nvPr/>
        </p:nvSpPr>
        <p:spPr>
          <a:xfrm>
            <a:off x="7315945" y="4131759"/>
            <a:ext cx="862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УМ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DC816D50-4910-4C27-9F2C-EA658F09DC90}"/>
              </a:ext>
            </a:extLst>
          </p:cNvPr>
          <p:cNvSpPr/>
          <p:nvPr/>
        </p:nvSpPr>
        <p:spPr>
          <a:xfrm>
            <a:off x="1256994" y="939672"/>
            <a:ext cx="1470582" cy="143287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88AB609-A423-404E-97D5-1F15F22F41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854" y="1549419"/>
            <a:ext cx="1481456" cy="1444877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AEE320A6-C627-47CD-8FF3-2EF3BAF13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845" y="4671399"/>
            <a:ext cx="1481456" cy="1444877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0E11A6BD-3B01-4407-A003-0407DCF82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706" y="2799377"/>
            <a:ext cx="1481456" cy="1444877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2AF75C9C-5FD0-42FC-BFF1-EEF83ABF8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197" y="685903"/>
            <a:ext cx="1481456" cy="1444877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6E884231-1AFB-4B00-9028-2BEB42CCC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6944" y="4891149"/>
            <a:ext cx="1481456" cy="1444877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951F298A-900C-4B75-9648-CA346168B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2967" y="3674379"/>
            <a:ext cx="1481456" cy="1444877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37B68BAB-893B-4F22-8D79-03E1665AF3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53" y="1756548"/>
            <a:ext cx="3543751" cy="507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310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0CC0DB-79B1-468F-ACA7-EB05EB4B46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" y="0"/>
            <a:ext cx="1219114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0884A9-B7D9-485D-845A-23233F79596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24" y="997336"/>
            <a:ext cx="2950589" cy="162834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3F2CD90-0880-417E-BAB4-28D9BDE0E6DC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385" y="457485"/>
            <a:ext cx="2425183" cy="270805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236B268-7980-47D4-9C0C-F80D9AA7F5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988" y="457485"/>
            <a:ext cx="2538953" cy="245539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73C1D2F-146F-4DAC-90F3-438029B99E9D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24" y="4573024"/>
            <a:ext cx="2791028" cy="154168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A868A17-89B0-47AA-B599-241DB852DB1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124" y="3629571"/>
            <a:ext cx="2425182" cy="297862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086FA89-05AF-4A9E-9C27-D1ADF07505F2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890" y="3945119"/>
            <a:ext cx="2425183" cy="253444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89D134D-5716-4CB4-8B7C-B1963E10771C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047" y="0"/>
            <a:ext cx="2538953" cy="302284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AC1BDAE-76FE-4227-8441-44841EBA153B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375" y="128416"/>
            <a:ext cx="2412038" cy="289442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72FCE0A-D9F5-4E4F-90EA-FDB3255B59B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933" y="329908"/>
            <a:ext cx="2309670" cy="2582974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F7D8CE10-D6C5-4E83-8247-27478CDECFB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24" y="3429000"/>
            <a:ext cx="3048892" cy="3165537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CC6A317-B6D9-418B-AD36-A76D47DC9AF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259" y="3314022"/>
            <a:ext cx="3048892" cy="3165537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D09789D-BB6E-4CC0-9FC4-4DC4590080C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1762" y="3234978"/>
            <a:ext cx="3048892" cy="316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50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922E0BC-C7E9-413D-999F-005EBD85D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85608" cy="4260915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E0819B3-5072-45D1-819B-3DF40FF9D355}"/>
              </a:ext>
            </a:extLst>
          </p:cNvPr>
          <p:cNvSpPr/>
          <p:nvPr/>
        </p:nvSpPr>
        <p:spPr>
          <a:xfrm>
            <a:off x="631596" y="4447095"/>
            <a:ext cx="2422689" cy="2158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94DDF69-0F88-4FC2-8FA3-7BBFA5ACDB08}"/>
              </a:ext>
            </a:extLst>
          </p:cNvPr>
          <p:cNvSpPr/>
          <p:nvPr/>
        </p:nvSpPr>
        <p:spPr>
          <a:xfrm>
            <a:off x="4884655" y="4447094"/>
            <a:ext cx="2422689" cy="21587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9D0DB29-850A-4804-87A5-77FBF4ECBFA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4040" y="3242820"/>
            <a:ext cx="2601798" cy="263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271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D258036-E692-4A84-AA84-621317B63A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12" y="87197"/>
            <a:ext cx="4082169" cy="64385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08E084-615A-4FDA-8CF1-931432C440FC}"/>
              </a:ext>
            </a:extLst>
          </p:cNvPr>
          <p:cNvSpPr txBox="1"/>
          <p:nvPr/>
        </p:nvSpPr>
        <p:spPr>
          <a:xfrm>
            <a:off x="1919039" y="933253"/>
            <a:ext cx="8851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ru-RU" sz="4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22F94D-5DDB-4810-AC48-D91C74FA6F3F}"/>
              </a:ext>
            </a:extLst>
          </p:cNvPr>
          <p:cNvSpPr txBox="1"/>
          <p:nvPr/>
        </p:nvSpPr>
        <p:spPr>
          <a:xfrm>
            <a:off x="1889975" y="933253"/>
            <a:ext cx="9428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ru-RU" sz="4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0F7AD0-E1AE-49E9-BE60-3D86B09729EC}"/>
              </a:ext>
            </a:extLst>
          </p:cNvPr>
          <p:cNvSpPr txBox="1"/>
          <p:nvPr/>
        </p:nvSpPr>
        <p:spPr>
          <a:xfrm>
            <a:off x="1889975" y="933253"/>
            <a:ext cx="8633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ru-RU" sz="4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31692D-DD5D-439A-B094-2E57663F02F7}"/>
              </a:ext>
            </a:extLst>
          </p:cNvPr>
          <p:cNvSpPr txBox="1"/>
          <p:nvPr/>
        </p:nvSpPr>
        <p:spPr>
          <a:xfrm>
            <a:off x="1889975" y="933253"/>
            <a:ext cx="10086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ru-RU" sz="4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Ы</a:t>
            </a:r>
          </a:p>
        </p:txBody>
      </p:sp>
    </p:spTree>
    <p:extLst>
      <p:ext uri="{BB962C8B-B14F-4D97-AF65-F5344CB8AC3E}">
        <p14:creationId xmlns:p14="http://schemas.microsoft.com/office/powerpoint/2010/main" val="313861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1.48148E-6 L 0.6306 -0.0666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23" y="-3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1.48148E-6 L 0.62448 0.0349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24" y="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1.48148E-6 L 0.63073 0.1379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36" y="6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48148E-6 L 0.62474 0.24931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37" y="124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17</Words>
  <Application>Microsoft Office PowerPoint</Application>
  <PresentationFormat>Широкоэкранный</PresentationFormat>
  <Paragraphs>17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listopadik2 listopadik2</dc:creator>
  <cp:lastModifiedBy>listopadik2 listopadik2</cp:lastModifiedBy>
  <cp:revision>6</cp:revision>
  <dcterms:created xsi:type="dcterms:W3CDTF">2022-02-26T17:01:51Z</dcterms:created>
  <dcterms:modified xsi:type="dcterms:W3CDTF">2022-02-27T17:31:25Z</dcterms:modified>
</cp:coreProperties>
</file>

<file path=docProps/thumbnail.jpeg>
</file>